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8" r:id="rId6"/>
    <p:sldId id="298" r:id="rId7"/>
    <p:sldId id="299" r:id="rId8"/>
    <p:sldId id="292" r:id="rId9"/>
    <p:sldId id="297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68" autoAdjust="0"/>
  </p:normalViewPr>
  <p:slideViewPr>
    <p:cSldViewPr>
      <p:cViewPr varScale="1">
        <p:scale>
          <a:sx n="61" d="100"/>
          <a:sy n="61" d="100"/>
        </p:scale>
        <p:origin x="144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25-5-2020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Wat moet er volgens jullie op het voorblad staan? In word laten zien hoe dit automatisch gegenereerd kan worden (Checklist afvinken)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19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25-5-2020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ren.nl/cursus/persoonlijke-effectiviteit/energie/concentratie-en-motivati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 smtClean="0">
                <a:latin typeface="Arial" pitchFamily="34" charset="0"/>
                <a:cs typeface="Arial" pitchFamily="34" charset="0"/>
              </a:rPr>
              <a:t>Flow en energie</a:t>
            </a:r>
            <a:endParaRPr lang="nl-NL" sz="2800" dirty="0">
              <a:latin typeface="Arial" pitchFamily="34" charset="0"/>
              <a:cs typeface="Arial" pitchFamily="34" charset="0"/>
            </a:endParaRP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Flow &amp; Energie</a:t>
            </a:r>
          </a:p>
          <a:p>
            <a:r>
              <a:rPr lang="nl-NL" dirty="0"/>
              <a:t>Input portfolio</a:t>
            </a: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9658" y="1196752"/>
            <a:ext cx="7388806" cy="454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671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Wanneer zit je in een flow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 </a:t>
            </a:r>
            <a:r>
              <a:rPr lang="nl-NL" b="1" dirty="0"/>
              <a:t>gevoel van flow</a:t>
            </a:r>
            <a:r>
              <a:rPr lang="nl-NL" dirty="0"/>
              <a:t> ontstaat als je:</a:t>
            </a:r>
          </a:p>
          <a:p>
            <a:r>
              <a:rPr lang="nl-NL" dirty="0"/>
              <a:t>een duidelijk doel </a:t>
            </a:r>
            <a:r>
              <a:rPr lang="nl-NL" dirty="0" smtClean="0"/>
              <a:t>hebt.</a:t>
            </a:r>
            <a:endParaRPr lang="nl-NL" dirty="0"/>
          </a:p>
          <a:p>
            <a:r>
              <a:rPr lang="nl-NL" dirty="0"/>
              <a:t>onmiddellijk weet of je vooruitgang boekt</a:t>
            </a:r>
          </a:p>
          <a:p>
            <a:r>
              <a:rPr lang="nl-NL" dirty="0"/>
              <a:t>je vaardigheden volledig benut</a:t>
            </a:r>
          </a:p>
          <a:p>
            <a:r>
              <a:rPr lang="nl-NL" dirty="0"/>
              <a:t>je uitgedaagd voelt</a:t>
            </a:r>
          </a:p>
          <a:p>
            <a:r>
              <a:rPr lang="nl-NL" u="sng" dirty="0">
                <a:hlinkClick r:id="rId2"/>
              </a:rPr>
              <a:t>geconcentreerd</a:t>
            </a:r>
            <a:r>
              <a:rPr lang="nl-NL" dirty="0"/>
              <a:t> bezig bent</a:t>
            </a:r>
          </a:p>
          <a:p>
            <a:r>
              <a:rPr lang="nl-NL" dirty="0"/>
              <a:t>controle hebt over de situatie.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1938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A27CA-ABCE-4890-BDBB-49AD83A3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Flow &amp; Energie; de sleutels tot jouw waarden en talent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AF070388-3414-42D5-A2BE-9B71A5D87FAE}"/>
              </a:ext>
            </a:extLst>
          </p:cNvPr>
          <p:cNvSpPr/>
          <p:nvPr/>
        </p:nvSpPr>
        <p:spPr>
          <a:xfrm>
            <a:off x="827584" y="1412776"/>
            <a:ext cx="795637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 elkaar in tweetallen (2x10 minuten)</a:t>
            </a:r>
          </a:p>
          <a:p>
            <a:endParaRPr lang="nl-NL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Wanneer kom jij in een 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flow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en vergeet je alles om je heen?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Geef drie voorbeelden van flow-situaties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Wat zegt dit over jou?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Waardoor ga jij fluitend op weg? Wat geeft jou 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energie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en zorgt ervoor dat jij plezier hebt in de dingen die jij doet?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Maak een top 5 lijstje van jouw energiegevers.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Wat zegt dit over jou?</a:t>
            </a:r>
          </a:p>
        </p:txBody>
      </p:sp>
      <p:pic>
        <p:nvPicPr>
          <p:cNvPr id="1026" name="Picture 2" descr="Afbeeldingsresultaat voor flow">
            <a:extLst>
              <a:ext uri="{FF2B5EF4-FFF2-40B4-BE49-F238E27FC236}">
                <a16:creationId xmlns:a16="http://schemas.microsoft.com/office/drawing/2014/main" id="{15176510-8515-4B17-9196-8F9AE9114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458" y="4365104"/>
            <a:ext cx="4203959" cy="236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1111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6BA0BB-55CA-4A86-A595-7EB1AD5B4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Portfolio – wix.com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18F1611-CEB5-4FD6-BB0C-3875923ED3CB}"/>
              </a:ext>
            </a:extLst>
          </p:cNvPr>
          <p:cNvSpPr txBox="1"/>
          <p:nvPr/>
        </p:nvSpPr>
        <p:spPr>
          <a:xfrm>
            <a:off x="1187624" y="1256429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Wat heb je over jezelf geleerd?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Maak een item voor in je portfolio</a:t>
            </a:r>
          </a:p>
        </p:txBody>
      </p:sp>
      <p:pic>
        <p:nvPicPr>
          <p:cNvPr id="2050" name="Picture 2" descr="Afbeeldingsresultaat voor portfolio">
            <a:extLst>
              <a:ext uri="{FF2B5EF4-FFF2-40B4-BE49-F238E27FC236}">
                <a16:creationId xmlns:a16="http://schemas.microsoft.com/office/drawing/2014/main" id="{76CAED2C-A82C-4BAF-9C5B-AD72570B3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86237"/>
            <a:ext cx="6497561" cy="2429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5497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10" ma:contentTypeDescription="Een nieuw document maken." ma:contentTypeScope="" ma:versionID="993a27deb877726d9057bb5f3ca52294">
  <xsd:schema xmlns:xsd="http://www.w3.org/2001/XMLSchema" xmlns:xs="http://www.w3.org/2001/XMLSchema" xmlns:p="http://schemas.microsoft.com/office/2006/metadata/properties" xmlns:ns3="5cdedd98-05a6-4844-a2be-4403c98339c5" xmlns:ns4="9332b1e5-03ec-4bd9-988a-b56970a22ef6" targetNamespace="http://schemas.microsoft.com/office/2006/metadata/properties" ma:root="true" ma:fieldsID="26783357eb4376f1743456c5ee919fcb" ns3:_="" ns4:_="">
    <xsd:import namespace="5cdedd98-05a6-4844-a2be-4403c98339c5"/>
    <xsd:import namespace="9332b1e5-03ec-4bd9-988a-b56970a22e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2b1e5-03ec-4bd9-988a-b56970a22ef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FEE13B-D5FB-4EC5-95EC-14E50122B460}">
  <ds:schemaRefs>
    <ds:schemaRef ds:uri="http://schemas.openxmlformats.org/package/2006/metadata/core-properties"/>
    <ds:schemaRef ds:uri="5cdedd98-05a6-4844-a2be-4403c98339c5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9332b1e5-03ec-4bd9-988a-b56970a22ef6"/>
  </ds:schemaRefs>
</ds:datastoreItem>
</file>

<file path=customXml/itemProps2.xml><?xml version="1.0" encoding="utf-8"?>
<ds:datastoreItem xmlns:ds="http://schemas.openxmlformats.org/officeDocument/2006/customXml" ds:itemID="{CB81E4B0-F291-44C9-B836-59DE9BC871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E1FC2F-3AD2-4B56-B2AD-7CDB98DAA1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9332b1e5-03ec-4bd9-988a-b56970a22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181</Words>
  <Application>Microsoft Office PowerPoint</Application>
  <PresentationFormat>Diavoorstelling (4:3)</PresentationFormat>
  <Paragraphs>27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Programma</vt:lpstr>
      <vt:lpstr>PowerPoint-presentatie</vt:lpstr>
      <vt:lpstr>Wanneer zit je in een flow</vt:lpstr>
      <vt:lpstr>Flow &amp; Energie; de sleutels tot jouw waarden en talent</vt:lpstr>
      <vt:lpstr>Portfolio – wix.com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44</cp:revision>
  <dcterms:created xsi:type="dcterms:W3CDTF">2013-11-15T15:05:42Z</dcterms:created>
  <dcterms:modified xsi:type="dcterms:W3CDTF">2020-05-25T07:16:30Z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